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9" roundtripDataSignature="AMtx7mjyS7bnNbM/fY5+itPx0w7dii2u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" name="Google Shape;7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4f6e0ac2a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gd4f6e0ac2a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b2d7e8ec5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g7b2d7e8ec5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type="ctrTitle"/>
          </p:nvPr>
        </p:nvSpPr>
        <p:spPr>
          <a:xfrm>
            <a:off x="1524000" y="73405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mpact"/>
              <a:buNone/>
              <a:defRPr sz="6000">
                <a:latin typeface="Impact"/>
                <a:ea typeface="Impact"/>
                <a:cs typeface="Impact"/>
                <a:sym typeface="Impac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idx="1" type="subTitle"/>
          </p:nvPr>
        </p:nvSpPr>
        <p:spPr>
          <a:xfrm>
            <a:off x="1524000" y="331393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7"/>
          <p:cNvSpPr txBox="1"/>
          <p:nvPr>
            <p:ph idx="12" type="sldNum"/>
          </p:nvPr>
        </p:nvSpPr>
        <p:spPr>
          <a:xfrm>
            <a:off x="838200" y="5991633"/>
            <a:ext cx="25878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iversity of South Carolina logo." id="19" name="Google Shape;1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9370" y="4429919"/>
            <a:ext cx="3173260" cy="2115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mpact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38200" y="6004323"/>
            <a:ext cx="26768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" type="body"/>
          </p:nvPr>
        </p:nvSpPr>
        <p:spPr>
          <a:xfrm>
            <a:off x="838200" y="1825625"/>
            <a:ext cx="5181600" cy="4043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2" type="body"/>
          </p:nvPr>
        </p:nvSpPr>
        <p:spPr>
          <a:xfrm>
            <a:off x="6172200" y="1825625"/>
            <a:ext cx="5181600" cy="4043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2" type="sldNum"/>
          </p:nvPr>
        </p:nvSpPr>
        <p:spPr>
          <a:xfrm>
            <a:off x="838200" y="6004323"/>
            <a:ext cx="26887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" showMasterSp="0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1"/>
          <p:cNvSpPr txBox="1"/>
          <p:nvPr>
            <p:ph type="title"/>
          </p:nvPr>
        </p:nvSpPr>
        <p:spPr>
          <a:xfrm>
            <a:off x="831850" y="1656521"/>
            <a:ext cx="10515600" cy="2187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mpact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" type="body"/>
          </p:nvPr>
        </p:nvSpPr>
        <p:spPr>
          <a:xfrm>
            <a:off x="831850" y="4867949"/>
            <a:ext cx="5493794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University of South Carolina logo." id="29" name="Google Shape;2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5947" y="5555415"/>
            <a:ext cx="2892287" cy="120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839788" y="2505075"/>
            <a:ext cx="5157787" cy="3392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" name="Google Shape;35;p9"/>
          <p:cNvSpPr txBox="1"/>
          <p:nvPr>
            <p:ph idx="4" type="body"/>
          </p:nvPr>
        </p:nvSpPr>
        <p:spPr>
          <a:xfrm>
            <a:off x="6172200" y="2505075"/>
            <a:ext cx="5183188" cy="3392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38200" y="6004323"/>
            <a:ext cx="26828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38200" y="6004323"/>
            <a:ext cx="26353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mpact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831850" y="4589463"/>
            <a:ext cx="10515600" cy="1201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2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838200" y="6004322"/>
            <a:ext cx="26650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38200" y="6005974"/>
            <a:ext cx="26709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title"/>
          </p:nvPr>
        </p:nvSpPr>
        <p:spPr>
          <a:xfrm>
            <a:off x="0" y="-153883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38200" y="6004322"/>
            <a:ext cx="26056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mpact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15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38200" y="6004323"/>
            <a:ext cx="26709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4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mpact"/>
              <a:buNone/>
              <a:defRPr b="0" i="0" sz="4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2" type="sldNum"/>
          </p:nvPr>
        </p:nvSpPr>
        <p:spPr>
          <a:xfrm>
            <a:off x="838200" y="600432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iversity of South Carolina logo." id="14" name="Google Shape;14;p6"/>
          <p:cNvPicPr preferRelativeResize="0"/>
          <p:nvPr/>
        </p:nvPicPr>
        <p:blipFill rotWithShape="1">
          <a:blip r:embed="rId2">
            <a:alphaModFix/>
          </a:blip>
          <a:srcRect b="30325" l="6753" r="7080" t="32285"/>
          <a:stretch/>
        </p:blipFill>
        <p:spPr>
          <a:xfrm>
            <a:off x="9022846" y="5946775"/>
            <a:ext cx="2695388" cy="48728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/>
          <p:nvPr>
            <p:ph type="ctrTitle"/>
          </p:nvPr>
        </p:nvSpPr>
        <p:spPr>
          <a:xfrm>
            <a:off x="896983" y="620844"/>
            <a:ext cx="10398034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mpact"/>
              <a:buNone/>
            </a:pPr>
            <a:r>
              <a:rPr lang="en-US"/>
              <a:t>MACHINE LEARNING DETECTION OF FOREST FIRES</a:t>
            </a:r>
            <a:endParaRPr/>
          </a:p>
        </p:txBody>
      </p:sp>
      <p:sp>
        <p:nvSpPr>
          <p:cNvPr id="73" name="Google Shape;73;p1"/>
          <p:cNvSpPr txBox="1"/>
          <p:nvPr/>
        </p:nvSpPr>
        <p:spPr>
          <a:xfrm>
            <a:off x="3709292" y="3784650"/>
            <a:ext cx="41823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Nile Coble Week </a:t>
            </a:r>
            <a:r>
              <a:rPr lang="en-US" sz="2800">
                <a:solidFill>
                  <a:schemeClr val="dk1"/>
                </a:solidFill>
              </a:rPr>
              <a:t>3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Review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4f6e0ac2a_0_1"/>
          <p:cNvSpPr txBox="1"/>
          <p:nvPr/>
        </p:nvSpPr>
        <p:spPr>
          <a:xfrm>
            <a:off x="561900" y="1496250"/>
            <a:ext cx="583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ADC can now sample at 3300 Hz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gd4f6e0ac2a_0_1"/>
          <p:cNvPicPr preferRelativeResize="0"/>
          <p:nvPr/>
        </p:nvPicPr>
        <p:blipFill rotWithShape="1">
          <a:blip r:embed="rId3">
            <a:alphaModFix/>
          </a:blip>
          <a:srcRect b="15605" l="22009" r="0" t="13192"/>
          <a:stretch/>
        </p:blipFill>
        <p:spPr>
          <a:xfrm>
            <a:off x="6663450" y="1666086"/>
            <a:ext cx="4596326" cy="314712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d4f6e0ac2a_0_1"/>
          <p:cNvSpPr txBox="1"/>
          <p:nvPr/>
        </p:nvSpPr>
        <p:spPr>
          <a:xfrm>
            <a:off x="1398325" y="2322425"/>
            <a:ext cx="2906100" cy="23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frames collected: 4763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total frames: 3300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min mV: 479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max mV: 500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range: 22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unique value: 16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skipped frames: 22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b2d7e8ec5_0_1"/>
          <p:cNvSpPr txBox="1"/>
          <p:nvPr/>
        </p:nvSpPr>
        <p:spPr>
          <a:xfrm>
            <a:off x="427550" y="2514750"/>
            <a:ext cx="58389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Up: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microphone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Put model onto the module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g7b2d7e8ec5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7625" y="1004575"/>
            <a:ext cx="5611971" cy="420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/>
          <p:nvPr>
            <p:ph type="title"/>
          </p:nvPr>
        </p:nvSpPr>
        <p:spPr>
          <a:xfrm>
            <a:off x="844140" y="2332489"/>
            <a:ext cx="10515600" cy="2187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mpact"/>
              <a:buNone/>
            </a:pPr>
            <a:r>
              <a:rPr lang="en-US">
                <a:latin typeface="Impact"/>
                <a:ea typeface="Impact"/>
                <a:cs typeface="Impact"/>
                <a:sym typeface="Impact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ofSC Simple Theme">
  <a:themeElements>
    <a:clrScheme name="Custom 1">
      <a:dk1>
        <a:srgbClr val="000000"/>
      </a:dk1>
      <a:lt1>
        <a:srgbClr val="FFFFFF"/>
      </a:lt1>
      <a:dk2>
        <a:srgbClr val="73000A"/>
      </a:dk2>
      <a:lt2>
        <a:srgbClr val="E7E6E6"/>
      </a:lt2>
      <a:accent1>
        <a:srgbClr val="0D3841"/>
      </a:accent1>
      <a:accent2>
        <a:srgbClr val="E23B38"/>
      </a:accent2>
      <a:accent3>
        <a:srgbClr val="759005"/>
      </a:accent3>
      <a:accent4>
        <a:srgbClr val="FFF89E"/>
      </a:accent4>
      <a:accent5>
        <a:srgbClr val="3277B6"/>
      </a:accent5>
      <a:accent6>
        <a:srgbClr val="C1D832"/>
      </a:accent6>
      <a:hlink>
        <a:srgbClr val="73000A"/>
      </a:hlink>
      <a:folHlink>
        <a:srgbClr val="E23B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2021-04-19T15:10:31Z</dcterms:created>
  <dc:creator>OGUNNIYI, EMMANUEL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0x010100877ED87455F6DB40858A46E14E5F9850</vt:lpwstr>
  </property>
</Properties>
</file>